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88" r:id="rId3"/>
    <p:sldId id="275" r:id="rId4"/>
    <p:sldId id="289" r:id="rId5"/>
    <p:sldId id="290" r:id="rId6"/>
    <p:sldId id="276" r:id="rId7"/>
    <p:sldId id="287" r:id="rId8"/>
    <p:sldId id="292" r:id="rId9"/>
    <p:sldId id="269" r:id="rId10"/>
    <p:sldId id="271" r:id="rId11"/>
    <p:sldId id="258" r:id="rId12"/>
    <p:sldId id="266" r:id="rId13"/>
    <p:sldId id="267" r:id="rId14"/>
    <p:sldId id="273" r:id="rId15"/>
    <p:sldId id="270" r:id="rId16"/>
    <p:sldId id="272" r:id="rId17"/>
    <p:sldId id="260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765" y="379095"/>
            <a:ext cx="11028680" cy="59194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1100" y="638810"/>
            <a:ext cx="10276205" cy="58070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6600">
                <a:solidFill>
                  <a:schemeClr val="accent4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COMPARISION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4175" y="2098675"/>
            <a:ext cx="7965440" cy="45116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1905" y="364490"/>
            <a:ext cx="10473690" cy="635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3105" y="181610"/>
            <a:ext cx="11010265" cy="65773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6445" y="1979930"/>
            <a:ext cx="10490835" cy="44570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690"/>
            <a:ext cx="10515600" cy="472059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algn="just">
              <a:buFont typeface="Wingdings" panose="05000000000000000000" charset="0"/>
              <a:buChar char="Ø"/>
            </a:pP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Adj(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Tính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t</a:t>
            </a:r>
            <a:r>
              <a:rPr lang="vi-VN" sz="3200" dirty="0">
                <a:latin typeface="Times New Roman" panose="02020603050405020304" charset="0"/>
                <a:cs typeface="Times New Roman" panose="02020603050405020304" charset="0"/>
              </a:rPr>
              <a:t>ừ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)/adv(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Trạng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t</a:t>
            </a:r>
            <a:r>
              <a:rPr lang="vi-VN" sz="3200" dirty="0">
                <a:latin typeface="Times New Roman" panose="02020603050405020304" charset="0"/>
                <a:cs typeface="Times New Roman" panose="02020603050405020304" charset="0"/>
              </a:rPr>
              <a:t>ừ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) + enough + for sb + to do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sth</a:t>
            </a:r>
            <a:endParaRPr 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đủ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như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thế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nào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để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cho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ai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làm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gì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)</a:t>
            </a:r>
          </a:p>
          <a:p>
            <a:pPr algn="just">
              <a:buFont typeface="Wingdings" panose="05000000000000000000" charset="0"/>
              <a:buChar char="Ø"/>
            </a:pP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enough + N(</a:t>
            </a:r>
            <a:r>
              <a:rPr lang="en-US" sz="3200">
                <a:latin typeface="Times New Roman" panose="02020603050405020304" charset="0"/>
                <a:cs typeface="Times New Roman" panose="02020603050405020304" charset="0"/>
              </a:rPr>
              <a:t>Danh t</a:t>
            </a:r>
            <a:r>
              <a:rPr lang="vi-VN" sz="3200">
                <a:latin typeface="Times New Roman" panose="02020603050405020304" charset="0"/>
                <a:cs typeface="Times New Roman" panose="02020603050405020304" charset="0"/>
              </a:rPr>
              <a:t>ừ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) + for sb + to do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sth</a:t>
            </a:r>
            <a:endParaRPr 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đủ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cái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gì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để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cho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ai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làm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gì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)</a:t>
            </a:r>
          </a:p>
          <a:p>
            <a:pPr algn="just">
              <a:buFont typeface="Wingdings" panose="05000000000000000000" charset="0"/>
              <a:buChar char="Ø"/>
            </a:pP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too + adj/adv        + for sb + to do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th</a:t>
            </a:r>
            <a:endParaRPr 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(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quá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như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thế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nào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với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ai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để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làm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gì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)</a:t>
            </a:r>
          </a:p>
          <a:p>
            <a:pPr algn="just">
              <a:buFont typeface="Wingdings" panose="05000000000000000000" charset="0"/>
              <a:buChar char="Ø"/>
            </a:pP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too ... to ...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mang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nghĩa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là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quá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...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không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200" dirty="0" err="1">
                <a:latin typeface="Times New Roman" panose="02020603050405020304" charset="0"/>
                <a:cs typeface="Times New Roman" panose="02020603050405020304" charset="0"/>
              </a:rPr>
              <a:t>thể</a:t>
            </a:r>
            <a:r>
              <a:rPr lang="en-US" sz="3200" dirty="0">
                <a:latin typeface="Times New Roman" panose="02020603050405020304" charset="0"/>
                <a:cs typeface="Times New Roman" panose="02020603050405020304" charset="0"/>
              </a:rPr>
              <a:t> ...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1005"/>
            <a:ext cx="10515600" cy="4486275"/>
          </a:xfrm>
        </p:spPr>
        <p:txBody>
          <a:bodyPr>
            <a:normAutofit fontScale="90000" lnSpcReduction="20000"/>
          </a:bodyPr>
          <a:lstStyle/>
          <a:p>
            <a:pPr algn="just">
              <a:buFont typeface="Wingdings" panose="05000000000000000000" charset="0"/>
              <a:buChar char="Ø"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He isn't strong enough to lift this suitcase.</a:t>
            </a:r>
          </a:p>
          <a:p>
            <a:pPr algn="just"/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(Anh ấy không đủ khoẻ để nhấc chiếc va li này.)</a:t>
            </a:r>
          </a:p>
          <a:p>
            <a:pPr algn="just"/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buFont typeface="Wingdings" panose="05000000000000000000" charset="0"/>
              <a:buChar char="Ø"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He explains clearly enough for me to understand.</a:t>
            </a:r>
          </a:p>
          <a:p>
            <a:pPr algn="just"/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(Anh ấy giải thích đủ rõ ràng để tôi có thể hiểu được.)</a:t>
            </a:r>
          </a:p>
          <a:p>
            <a:pPr algn="just"/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buFont typeface="Wingdings" panose="05000000000000000000" charset="0"/>
              <a:buChar char="Ø"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There weren't enough chairs (for us) to sit on.</a:t>
            </a:r>
          </a:p>
          <a:p>
            <a:pPr algn="just"/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(Không có đủ ghế để (cho chúng tôi) ngồi.)</a:t>
            </a:r>
          </a:p>
          <a:p>
            <a:pPr algn="just"/>
            <a:endParaRPr lang="en-US">
              <a:latin typeface="Times New Roman" panose="02020603050405020304" charset="0"/>
              <a:cs typeface="Times New Roman" panose="02020603050405020304" charset="0"/>
            </a:endParaRPr>
          </a:p>
          <a:p>
            <a:pPr algn="just">
              <a:buFont typeface="Wingdings" panose="05000000000000000000" charset="0"/>
              <a:buChar char="Ø"/>
            </a:pP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These shoes are too small for me (to put on).</a:t>
            </a:r>
          </a:p>
          <a:p>
            <a:pPr algn="just"/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(Đôi giày quá nhỏ đối với tôi.)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5645" y="365125"/>
            <a:ext cx="11377930" cy="648398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1405" y="2054225"/>
            <a:ext cx="10139680" cy="44634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50875"/>
            <a:ext cx="11337290" cy="61633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700" y="1690370"/>
            <a:ext cx="11384280" cy="50114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41070" y="439420"/>
            <a:ext cx="10711180" cy="65201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730" y="248920"/>
            <a:ext cx="11736070" cy="65208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5805" y="539750"/>
            <a:ext cx="11097260" cy="61175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015" y="539115"/>
            <a:ext cx="11095990" cy="60077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81735"/>
            <a:ext cx="10515600" cy="54876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 	     </a:t>
            </a:r>
          </a:p>
          <a:p>
            <a:pPr algn="just"/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Classy</a:t>
            </a:r>
            <a:r>
              <a:rPr lang="en-US"/>
              <a:t>	T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he gown you wore yesterday was classy.</a:t>
            </a:r>
          </a:p>
          <a:p>
            <a:pPr algn="just"/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Stylish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	He is old but stylish.</a:t>
            </a:r>
          </a:p>
          <a:p>
            <a:pPr algn="just"/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Baggy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	I love to wear baggy trousers in summer.</a:t>
            </a:r>
          </a:p>
          <a:p>
            <a:pPr algn="just"/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Casual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	Since it’s a friends’ get-together, let’s wear casual</a:t>
            </a:r>
          </a:p>
          <a:p>
            <a:pPr algn="just"/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Formal 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      We are required to wear formal dress in the meeting</a:t>
            </a:r>
          </a:p>
          <a:p>
            <a:pPr algn="just"/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Snazzy 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       The suit that you wore to the last team meeting was very snazzy</a:t>
            </a:r>
          </a:p>
          <a:p>
            <a:pPr algn="just"/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Colorful  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    Your dress is so colorful</a:t>
            </a:r>
          </a:p>
          <a:p>
            <a:pPr algn="just"/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Plain   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      My wife doesn’t like me wearing plain clothes.</a:t>
            </a:r>
          </a:p>
          <a:p>
            <a:pPr algn="just"/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Sleeveless </a:t>
            </a:r>
            <a:r>
              <a:rPr lang="en-US">
                <a:latin typeface="Times New Roman" panose="02020603050405020304" charset="0"/>
                <a:cs typeface="Times New Roman" panose="02020603050405020304" charset="0"/>
              </a:rPr>
              <a:t> I usually wear a sleeveless top to the gym.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475" y="365125"/>
            <a:ext cx="12179300" cy="63830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281</Words>
  <Application>Microsoft Office PowerPoint</Application>
  <PresentationFormat>Widescreen</PresentationFormat>
  <Paragraphs>31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COMPARISION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HP</dc:creator>
  <cp:lastModifiedBy>HIEN PHAM TIEN</cp:lastModifiedBy>
  <cp:revision>36</cp:revision>
  <dcterms:created xsi:type="dcterms:W3CDTF">2023-05-05T03:32:00Z</dcterms:created>
  <dcterms:modified xsi:type="dcterms:W3CDTF">2024-01-11T06:37:58Z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1033-11.2.0.9052</vt:lpwstr>
  </property>
</Properties>
</file>

<file path=docProps/thumbnail.jpeg>
</file>